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6967-B164-4D8A-A5D6-C580C8C35F5E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BE2-2352-4A28-9FDB-8F879E6DC5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6967-B164-4D8A-A5D6-C580C8C35F5E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BE2-2352-4A28-9FDB-8F879E6DC5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6967-B164-4D8A-A5D6-C580C8C35F5E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BE2-2352-4A28-9FDB-8F879E6DC5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6967-B164-4D8A-A5D6-C580C8C35F5E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BE2-2352-4A28-9FDB-8F879E6DC5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6967-B164-4D8A-A5D6-C580C8C35F5E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BE2-2352-4A28-9FDB-8F879E6DC5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6967-B164-4D8A-A5D6-C580C8C35F5E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BE2-2352-4A28-9FDB-8F879E6DC5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6967-B164-4D8A-A5D6-C580C8C35F5E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BE2-2352-4A28-9FDB-8F879E6DC5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6967-B164-4D8A-A5D6-C580C8C35F5E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BE2-2352-4A28-9FDB-8F879E6DC5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6967-B164-4D8A-A5D6-C580C8C35F5E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BE2-2352-4A28-9FDB-8F879E6DC5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6967-B164-4D8A-A5D6-C580C8C35F5E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BE2-2352-4A28-9FDB-8F879E6DC5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6967-B164-4D8A-A5D6-C580C8C35F5E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29BE2-2352-4A28-9FDB-8F879E6DC5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6967-B164-4D8A-A5D6-C580C8C35F5E}" type="datetimeFigureOut">
              <a:rPr lang="en-US" smtClean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29BE2-2352-4A28-9FDB-8F879E6DC5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6" y="125821"/>
            <a:ext cx="4367666" cy="16328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Pediatric Recruiting Trends &amp; Challenges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8229600" cy="4267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Early Hospital Recruiting Partnerships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Search Processes That Cross Academic Lines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3 - 2 - 1 - 0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Creativity In Solving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Your Shortages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Ultimate Gene Sequence: CFTE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$875/Month - Rise Of Two Cultural Systems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Waning Days Of Brand Power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Benefits To The Talent Shortage Close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Compensation Package: Competition vs. Compliance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Millennials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 Know Them Or Loose Them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Physician Talent Strategic Planning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3651</TotalTime>
  <Words>71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Pediatric Recruiting Trends &amp; Challenges</vt:lpstr>
    </vt:vector>
  </TitlesOfParts>
  <Company>CMH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bakalberg</dc:creator>
  <cp:lastModifiedBy>Jennifer Weimer</cp:lastModifiedBy>
  <cp:revision>16</cp:revision>
  <dcterms:created xsi:type="dcterms:W3CDTF">2014-10-08T12:06:01Z</dcterms:created>
  <dcterms:modified xsi:type="dcterms:W3CDTF">2016-05-16T13:13:02Z</dcterms:modified>
</cp:coreProperties>
</file>